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0" r:id="rId2"/>
    <p:sldId id="28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59" r:id="rId12"/>
    <p:sldId id="276" r:id="rId13"/>
    <p:sldId id="277" r:id="rId14"/>
    <p:sldId id="258" r:id="rId15"/>
    <p:sldId id="275" r:id="rId16"/>
    <p:sldId id="278" r:id="rId17"/>
    <p:sldId id="279" r:id="rId18"/>
    <p:sldId id="280" r:id="rId19"/>
    <p:sldId id="281" r:id="rId20"/>
    <p:sldId id="282" r:id="rId21"/>
    <p:sldId id="283" r:id="rId22"/>
    <p:sldId id="285" r:id="rId23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CCFF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6048" autoAdjust="0"/>
    <p:restoredTop sz="94660"/>
  </p:normalViewPr>
  <p:slideViewPr>
    <p:cSldViewPr>
      <p:cViewPr>
        <p:scale>
          <a:sx n="50" d="100"/>
          <a:sy n="50" d="100"/>
        </p:scale>
        <p:origin x="-210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wmf"/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l-GR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l-GR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l-GR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DB2025-F440-4995-840D-128ADA00C351}" type="slidenum">
              <a:rPr lang="el-GR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27AA6-57DE-4142-A87F-0E017ED9A3B0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932D1-2A87-4ECA-B4A7-9D34ECC199DD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C8087-22C1-4F89-A397-0A3B36C0BB34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CA234-956C-48BF-8A53-B76D1F730EE5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B696A-019B-4F53-9021-4F2C9E7807E6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EBAC6-EBE1-48B8-8D28-F4DC06B1724B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2296F-77C6-466A-9C96-29F6A7219679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C977A-C54D-4EFA-A703-0B72196B1127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F472C-97F3-48EE-8A4D-F69462D81AC2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95177-C2B6-43AA-BBB8-B2D0059EE1E5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26D14-CF2E-4EB5-9819-1D8DAA8579EC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επεξεργασία του τίτλου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l-G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l-G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FCA0307-53BA-4A7C-8D18-6AD577D34FB4}" type="slidenum">
              <a:rPr lang="el-GR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20.bin"/><Relationship Id="rId2" Type="http://schemas.openxmlformats.org/officeDocument/2006/relationships/audio" Target="../media/audio2.wav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151" name="Object 7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6151" name="Flash Document" r:id="rId4" imgW="1645920" imgH="3718080" progId="Flash.Movie">
              <p:embed/>
            </p:oleObj>
          </a:graphicData>
        </a:graphic>
      </p:graphicFrame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971550" y="4292600"/>
            <a:ext cx="7272338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l-GR" sz="3200"/>
              <a:t>Πρωί ανοιξιάτικης μέρας </a:t>
            </a:r>
            <a:br>
              <a:rPr lang="el-GR" sz="3200"/>
            </a:br>
            <a:r>
              <a:rPr lang="el-GR" sz="3200"/>
              <a:t>σε μια συνοικία της Αθήνας …</a:t>
            </a:r>
          </a:p>
        </p:txBody>
      </p:sp>
    </p:spTree>
  </p:cSld>
  <p:clrMapOvr>
    <a:masterClrMapping/>
  </p:clrMapOvr>
  <p:transition advTm="5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2025" y="-1670050"/>
            <a:ext cx="11412538" cy="862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0" y="0"/>
            <a:ext cx="3706813" cy="1800225"/>
          </a:xfrm>
          <a:prstGeom prst="wedgeEllipseCallout">
            <a:avLst>
              <a:gd name="adj1" fmla="val 139079"/>
              <a:gd name="adj2" fmla="val -18079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Γιατί δε σταμάτησε το ποδήλατο; Από δεξιά του είμαστε, σε πλατεία μπαίνουμε … έχουμε προτεραιότητα!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475"/>
            <a:ext cx="9144000" cy="69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bus-break-in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3" y="-1588"/>
            <a:ext cx="9180513" cy="6886576"/>
          </a:xfrm>
          <a:prstGeom prst="rect">
            <a:avLst/>
          </a:prstGeom>
          <a:noFill/>
        </p:spPr>
      </p:pic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995738" y="3860800"/>
            <a:ext cx="3384550" cy="1728788"/>
          </a:xfrm>
          <a:prstGeom prst="wedgeEllipseCallout">
            <a:avLst>
              <a:gd name="adj1" fmla="val -72653"/>
              <a:gd name="adj2" fmla="val -8480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 sz="3200"/>
              <a:t>Σταμάτησα στο </a:t>
            </a:r>
            <a:r>
              <a:rPr lang="en-US" sz="3200"/>
              <a:t>STOP</a:t>
            </a:r>
            <a:r>
              <a:rPr lang="el-GR" sz="3200"/>
              <a:t>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2025" y="-1670050"/>
            <a:ext cx="11412538" cy="862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1258888" y="0"/>
            <a:ext cx="2447925" cy="692150"/>
          </a:xfrm>
          <a:prstGeom prst="wedgeEllipseCallout">
            <a:avLst>
              <a:gd name="adj1" fmla="val 184889"/>
              <a:gd name="adj2" fmla="val 33028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Που τόδες;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475"/>
            <a:ext cx="9144000" cy="69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 descr="bus-break-in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3" y="-1588"/>
            <a:ext cx="9180513" cy="6886576"/>
          </a:xfrm>
          <a:prstGeom prst="rect">
            <a:avLst/>
          </a:prstGeom>
          <a:noFill/>
        </p:spPr>
      </p:pic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3563938" y="3213100"/>
            <a:ext cx="5113337" cy="2736850"/>
          </a:xfrm>
          <a:prstGeom prst="wedgeEllipseCallout">
            <a:avLst>
              <a:gd name="adj1" fmla="val -56801"/>
              <a:gd name="adj2" fmla="val -4970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 sz="2000"/>
              <a:t>Καλά και σταμάτησα, αλλιώς μπορεί να χτύπαγα τον ποδηλάτη που περνούσε. Το </a:t>
            </a:r>
            <a:r>
              <a:rPr lang="en-US" sz="2000"/>
              <a:t>STOP</a:t>
            </a:r>
            <a:r>
              <a:rPr lang="el-GR" sz="2000"/>
              <a:t> είναι κρυμμένο πίσω από τη φυλλωσιά του δέντρου. Τελευταία στιγμή το είδα.</a:t>
            </a:r>
            <a:r>
              <a:rPr lang="el-GR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bus-break-in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250825" y="1557338"/>
            <a:ext cx="4176713" cy="3024187"/>
          </a:xfrm>
          <a:prstGeom prst="wedgeEllipseCallout">
            <a:avLst>
              <a:gd name="adj1" fmla="val 123546"/>
              <a:gd name="adj2" fmla="val -3372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Φαίνεται ότι μάλλον το είδε και αυτός (ο ποδηλάτης) το </a:t>
            </a:r>
            <a:r>
              <a:rPr lang="en-US"/>
              <a:t>STOP</a:t>
            </a:r>
            <a:r>
              <a:rPr lang="el-GR"/>
              <a:t>, άλλωστε ξεχωρίζει από το σχήμα του και από την πίσω όψη, ή γνωρίζει αυτό το σημείο από άλλες φορές και ξέρει ότι έχει προτεραιότητα.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2025" y="-1670050"/>
            <a:ext cx="11412538" cy="862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539750" y="2997200"/>
            <a:ext cx="3563938" cy="2133600"/>
          </a:xfrm>
          <a:prstGeom prst="wedgeEllipseCallout">
            <a:avLst>
              <a:gd name="adj1" fmla="val 132671"/>
              <a:gd name="adj2" fmla="val -163542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Εσύ, επαγγελματίας οδηγός, τόσες φορές κάνεις το ίδιο δρομολόγιο, δεν ήξερες ότι υπάρχει </a:t>
            </a:r>
            <a:r>
              <a:rPr lang="en-US"/>
              <a:t>STOP</a:t>
            </a:r>
            <a:r>
              <a:rPr lang="el-GR"/>
              <a:t>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475"/>
            <a:ext cx="9144000" cy="69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 descr="bus-break-in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3" y="-1588"/>
            <a:ext cx="9180513" cy="6886576"/>
          </a:xfrm>
          <a:prstGeom prst="rect">
            <a:avLst/>
          </a:prstGeom>
          <a:noFill/>
        </p:spPr>
      </p:pic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3563938" y="3213100"/>
            <a:ext cx="5113337" cy="2087563"/>
          </a:xfrm>
          <a:prstGeom prst="wedgeEllipseCallout">
            <a:avLst>
              <a:gd name="adj1" fmla="val -56801"/>
              <a:gd name="adj2" fmla="val -4962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Πρώτη φορά κάνω το δρομολόγιο αυτό. Αντικατέστησα έναν άρρωστο συνάδελφο. Μπορείτε να ρωτήσετε και την υπηρεσία μου.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 descr="bus-break-in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250825" y="4724400"/>
            <a:ext cx="3529013" cy="1512888"/>
          </a:xfrm>
          <a:prstGeom prst="wedgeEllipseCallout">
            <a:avLst>
              <a:gd name="adj1" fmla="val 103218"/>
              <a:gd name="adj2" fmla="val -12188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Το πρόβλημα είναι το σήμα κρύβεται πίσω από το δένδρο.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32025" y="-1670050"/>
            <a:ext cx="11412538" cy="862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971550" y="2997200"/>
            <a:ext cx="3132138" cy="792163"/>
          </a:xfrm>
          <a:prstGeom prst="wedgeEllipseCallout">
            <a:avLst>
              <a:gd name="adj1" fmla="val 144069"/>
              <a:gd name="adj2" fmla="val -355810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Και τι να κάνουμε;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 descr="bus-break-in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250825" y="4724400"/>
            <a:ext cx="3529013" cy="1009650"/>
          </a:xfrm>
          <a:prstGeom prst="wedgeEllipseCallout">
            <a:avLst>
              <a:gd name="adj1" fmla="val 103218"/>
              <a:gd name="adj2" fmla="val -157704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Πρέπει να ειδοποιηθεί ο Δήμος.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34819" name="Flash Document" r:id="rId5" imgW="1645920" imgH="3718080" progId="Flash.Movie">
              <p:embed/>
            </p:oleObj>
          </a:graphicData>
        </a:graphic>
      </p:graphicFrame>
      <p:pic>
        <p:nvPicPr>
          <p:cNvPr id="34820" name="Picture 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ΚΙΝΗΣΗ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900113" y="119697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985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475"/>
            <a:ext cx="9144000" cy="69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 descr="bus-break-in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6513" y="-1588"/>
            <a:ext cx="9180513" cy="6886576"/>
          </a:xfrm>
          <a:prstGeom prst="rect">
            <a:avLst/>
          </a:prstGeom>
          <a:noFill/>
        </p:spPr>
      </p:pic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3563938" y="3213100"/>
            <a:ext cx="5113337" cy="1655763"/>
          </a:xfrm>
          <a:prstGeom prst="wedgeEllipseCallout">
            <a:avLst>
              <a:gd name="adj1" fmla="val -56801"/>
              <a:gd name="adj2" fmla="val -495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Και εγώ αυτό σκεφτόμουνα. Θα φροντίσω η υπηρεσία μου να ενημερώσει επίσημα το Δήμο για να επέμβει.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 descr="bus-break-in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39750" y="1557338"/>
            <a:ext cx="3887788" cy="1727200"/>
          </a:xfrm>
          <a:prstGeom prst="wedgeEllipseCallout">
            <a:avLst>
              <a:gd name="adj1" fmla="val 129014"/>
              <a:gd name="adj2" fmla="val -21509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Τι θα γίνει θα πάμε στις δουλειές μας ή θα κάνουμε μαθήματα οδικής κυκλοφορίας;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900113" y="5084763"/>
            <a:ext cx="2952750" cy="720725"/>
          </a:xfrm>
          <a:prstGeom prst="wedgeEllipseCallout">
            <a:avLst>
              <a:gd name="adj1" fmla="val 111454"/>
              <a:gd name="adj2" fmla="val -246694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Δεν βλάπτει.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37413" y="-2692400"/>
            <a:ext cx="16381413" cy="1238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250825" y="2997200"/>
            <a:ext cx="4068763" cy="1727200"/>
          </a:xfrm>
          <a:prstGeom prst="wedgeEllipseCallout">
            <a:avLst>
              <a:gd name="adj1" fmla="val 100486"/>
              <a:gd name="adj2" fmla="val -9871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 sz="2400"/>
              <a:t>Τέλος καλό!. Ας συνεχίσουμε τη διαδρομή μας.</a:t>
            </a:r>
            <a:r>
              <a:rPr lang="el-GR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4932363" y="5589588"/>
          <a:ext cx="1508125" cy="3254375"/>
        </p:xfrm>
        <a:graphic>
          <a:graphicData uri="http://schemas.openxmlformats.org/presentationml/2006/ole">
            <p:oleObj spid="_x0000_s13316" name="Flash Document" r:id="rId4" imgW="1508760" imgH="3253680" progId="Flash.Movie">
              <p:embed/>
            </p:oleObj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8388350" y="3141663"/>
          <a:ext cx="1822450" cy="885825"/>
        </p:xfrm>
        <a:graphic>
          <a:graphicData uri="http://schemas.openxmlformats.org/presentationml/2006/ole">
            <p:oleObj spid="_x0000_s13317" name="Flash Document" r:id="rId5" imgW="1823040" imgH="886320" progId="Flash.Movie">
              <p:embed/>
            </p:oleObj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3315" name="Flash Document" r:id="rId6" imgW="1645920" imgH="3718080" progId="Flash.Movie">
              <p:embed/>
            </p:oleObj>
          </a:graphicData>
        </a:graphic>
      </p:graphicFrame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7740650" y="3141663"/>
          <a:ext cx="1822450" cy="885825"/>
        </p:xfrm>
        <a:graphic>
          <a:graphicData uri="http://schemas.openxmlformats.org/presentationml/2006/ole">
            <p:oleObj spid="_x0000_s14340" name="Flash Document" r:id="rId4" imgW="1823040" imgH="886320" progId="Flash.Movie">
              <p:embed/>
            </p:oleObj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4341" name="Flash Document" r:id="rId5" imgW="1645920" imgH="3718080" progId="Flash.Movie">
              <p:embed/>
            </p:oleObj>
          </a:graphicData>
        </a:graphic>
      </p:graphicFrame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4716463" y="4797425"/>
          <a:ext cx="1435100" cy="3095625"/>
        </p:xfrm>
        <a:graphic>
          <a:graphicData uri="http://schemas.openxmlformats.org/presentationml/2006/ole">
            <p:oleObj spid="_x0000_s14342" name="Flash Document" r:id="rId6" imgW="1508760" imgH="3253680" progId="Flash.Movie">
              <p:embed/>
            </p:oleObj>
          </a:graphicData>
        </a:graphic>
      </p:graphicFrame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7019925" y="3141663"/>
          <a:ext cx="1822450" cy="885825"/>
        </p:xfrm>
        <a:graphic>
          <a:graphicData uri="http://schemas.openxmlformats.org/presentationml/2006/ole">
            <p:oleObj spid="_x0000_s16387" name="Flash Document" r:id="rId4" imgW="1823040" imgH="886320" progId="Flash.Movie">
              <p:embed/>
            </p:oleObj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6388" name="Flash Document" r:id="rId5" imgW="1645920" imgH="3718080" progId="Flash.Movie">
              <p:embed/>
            </p:oleObj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/>
        </p:nvGraphicFramePr>
        <p:xfrm>
          <a:off x="4600575" y="4149725"/>
          <a:ext cx="1335088" cy="2879725"/>
        </p:xfrm>
        <a:graphic>
          <a:graphicData uri="http://schemas.openxmlformats.org/presentationml/2006/ole">
            <p:oleObj spid="_x0000_s16389" name="Flash Document" r:id="rId6" imgW="1508760" imgH="3253680" progId="Flash.Movie">
              <p:embed/>
            </p:oleObj>
          </a:graphicData>
        </a:graphic>
      </p:graphicFrame>
    </p:spTree>
  </p:cSld>
  <p:clrMapOvr>
    <a:masterClrMapping/>
  </p:clrMapOvr>
  <p:transition advClick="0" advTm="7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227763" y="3141663"/>
          <a:ext cx="1822450" cy="885825"/>
        </p:xfrm>
        <a:graphic>
          <a:graphicData uri="http://schemas.openxmlformats.org/presentationml/2006/ole">
            <p:oleObj spid="_x0000_s17411" name="Flash Document" r:id="rId4" imgW="1823040" imgH="886320" progId="Flash.Movie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7412" name="Flash Document" r:id="rId5" imgW="1645920" imgH="3718080" progId="Flash.Movie">
              <p:embed/>
            </p:oleObj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4500563" y="3213100"/>
          <a:ext cx="1201737" cy="2590800"/>
        </p:xfrm>
        <a:graphic>
          <a:graphicData uri="http://schemas.openxmlformats.org/presentationml/2006/ole">
            <p:oleObj spid="_x0000_s17413" name="Flash Document" r:id="rId6" imgW="1508760" imgH="3253680" progId="Flash.Movie">
              <p:embed/>
            </p:oleObj>
          </a:graphicData>
        </a:graphic>
      </p:graphicFrame>
    </p:spTree>
  </p:cSld>
  <p:clrMapOvr>
    <a:masterClrMapping/>
  </p:clrMapOvr>
  <p:transition advTm="71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724525" y="3141663"/>
          <a:ext cx="1822450" cy="885825"/>
        </p:xfrm>
        <a:graphic>
          <a:graphicData uri="http://schemas.openxmlformats.org/presentationml/2006/ole">
            <p:oleObj spid="_x0000_s18435" name="Flash Document" r:id="rId4" imgW="1823040" imgH="886320" progId="Flash.Movie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8436" name="Flash Document" r:id="rId5" imgW="1645920" imgH="3718080" progId="Flash.Movie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4572000" y="3068638"/>
          <a:ext cx="835025" cy="1798637"/>
        </p:xfrm>
        <a:graphic>
          <a:graphicData uri="http://schemas.openxmlformats.org/presentationml/2006/ole">
            <p:oleObj spid="_x0000_s18437" name="Flash Document" r:id="rId6" imgW="1508760" imgH="3253680" progId="Flash.Movie">
              <p:embed/>
            </p:oleObj>
          </a:graphicData>
        </a:graphic>
      </p:graphicFrame>
    </p:spTree>
  </p:cSld>
  <p:clrMapOvr>
    <a:masterClrMapping/>
  </p:clrMapOvr>
  <p:transition advTm="73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1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7667625" y="3213100"/>
          <a:ext cx="1635125" cy="3673475"/>
        </p:xfrm>
        <a:graphic>
          <a:graphicData uri="http://schemas.openxmlformats.org/presentationml/2006/ole">
            <p:oleObj spid="_x0000_s19460" name="Flash Document" r:id="rId5" imgW="1645920" imgH="3718080" progId="Flash.Movie">
              <p:embed/>
            </p:oleObj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4643438" y="3141663"/>
          <a:ext cx="771525" cy="1287462"/>
        </p:xfrm>
        <a:graphic>
          <a:graphicData uri="http://schemas.openxmlformats.org/presentationml/2006/ole">
            <p:oleObj spid="_x0000_s19463" name="Flash Document" r:id="rId6" imgW="1025640" imgH="1710000" progId="Flash.Movie">
              <p:embed/>
            </p:oleObj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5219700" y="3213100"/>
          <a:ext cx="1835150" cy="885825"/>
        </p:xfrm>
        <a:graphic>
          <a:graphicData uri="http://schemas.openxmlformats.org/presentationml/2006/ole">
            <p:oleObj spid="_x0000_s19464" name="Flash Document" r:id="rId7" imgW="1834560" imgH="886320" progId="Flash.Movie">
              <p:embed/>
            </p:oleObj>
          </a:graphicData>
        </a:graphic>
      </p:graphicFrame>
      <p:pic>
        <p:nvPicPr>
          <p:cNvPr id="19466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ΣΤΑΜΑΤΗΜΑ ΛΕΩΦΟΡΕΙΟΥ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331913" y="1628775"/>
            <a:ext cx="358775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6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5" fill="hold"/>
                                        <p:tgtEl>
                                          <p:spTgt spid="19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988"/>
            <a:ext cx="9144000" cy="691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2339975" y="-315913"/>
          <a:ext cx="1077913" cy="1800226"/>
        </p:xfrm>
        <a:graphic>
          <a:graphicData uri="http://schemas.openxmlformats.org/presentationml/2006/ole">
            <p:oleObj spid="_x0000_s20485" name="Flash Document" r:id="rId4" imgW="1025640" imgH="1710000" progId="Flash.Movie">
              <p:embed/>
            </p:oleObj>
          </a:graphicData>
        </a:graphic>
      </p:graphicFrame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3419475" y="1628775"/>
            <a:ext cx="792163" cy="503238"/>
          </a:xfrm>
          <a:prstGeom prst="wedgeEllipseCallout">
            <a:avLst>
              <a:gd name="adj1" fmla="val 104310"/>
              <a:gd name="adj2" fmla="val 139588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Ωχ!</a:t>
            </a: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5651500" y="333375"/>
            <a:ext cx="1585913" cy="503238"/>
          </a:xfrm>
          <a:prstGeom prst="wedgeEllipseCallout">
            <a:avLst>
              <a:gd name="adj1" fmla="val -17269"/>
              <a:gd name="adj2" fmla="val 210884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/>
              <a:t>Τι τρέχει;</a:t>
            </a: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2124075" y="3141663"/>
            <a:ext cx="2554288" cy="1511300"/>
          </a:xfrm>
          <a:prstGeom prst="wedgeEllipseCallout">
            <a:avLst>
              <a:gd name="adj1" fmla="val 62926"/>
              <a:gd name="adj2" fmla="val -90125"/>
            </a:avLst>
          </a:prstGeom>
          <a:solidFill>
            <a:srgbClr val="FF5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 sz="1600"/>
              <a:t>Πρόσεχε, οδηγέ! Ανθρώπους κουβαλάς, όχι σακιά!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5292725" y="3860800"/>
            <a:ext cx="2087563" cy="576263"/>
          </a:xfrm>
          <a:prstGeom prst="wedgeEllipseCallout">
            <a:avLst>
              <a:gd name="adj1" fmla="val 59810"/>
              <a:gd name="adj2" fmla="val -25138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l-GR" sz="2000"/>
              <a:t>Ευτυχώς !!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theme/theme1.xml><?xml version="1.0" encoding="utf-8"?>
<a:theme xmlns:a="http://schemas.openxmlformats.org/drawingml/2006/main" name="Προεπιλεγμένη σχεδίαση">
  <a:themeElements>
    <a:clrScheme name="Προεπιλεγμένη σχεδίαση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Προεπιλεγμένη σχεδίαση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Προεπιλεγμένη σχεδίαση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Θέμα του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220</Words>
  <Application>Microsoft Office PowerPoint</Application>
  <PresentationFormat>Προβολή στην οθόνη (4:3)</PresentationFormat>
  <Paragraphs>19</Paragraphs>
  <Slides>22</Slides>
  <Notes>0</Notes>
  <HiddenSlides>0</HiddenSlides>
  <MMClips>2</MMClips>
  <ScaleCrop>false</ScaleCrop>
  <HeadingPairs>
    <vt:vector size="8" baseType="variant">
      <vt:variant>
        <vt:lpstr>Γραμματοσειρές που χρησιμοποιούνται</vt:lpstr>
      </vt:variant>
      <vt:variant>
        <vt:i4>1</vt:i4>
      </vt:variant>
      <vt:variant>
        <vt:lpstr>Θέμα</vt:lpstr>
      </vt:variant>
      <vt:variant>
        <vt:i4>1</vt:i4>
      </vt:variant>
      <vt:variant>
        <vt:lpstr>Ενσωματωμένοι διακομιστές OLE</vt:lpstr>
      </vt:variant>
      <vt:variant>
        <vt:i4>1</vt:i4>
      </vt:variant>
      <vt:variant>
        <vt:lpstr>Τίτλοι διαφανειών</vt:lpstr>
      </vt:variant>
      <vt:variant>
        <vt:i4>22</vt:i4>
      </vt:variant>
    </vt:vector>
  </HeadingPairs>
  <TitlesOfParts>
    <vt:vector size="25" baseType="lpstr">
      <vt:lpstr>Arial</vt:lpstr>
      <vt:lpstr>Προεπιλεγμένη σχεδίαση</vt:lpstr>
      <vt:lpstr>Flash Document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Αννα Σαριδάκη</dc:creator>
  <cp:lastModifiedBy>XP</cp:lastModifiedBy>
  <cp:revision>16</cp:revision>
  <dcterms:created xsi:type="dcterms:W3CDTF">2007-02-17T17:39:59Z</dcterms:created>
  <dcterms:modified xsi:type="dcterms:W3CDTF">2014-09-21T17:52:02Z</dcterms:modified>
</cp:coreProperties>
</file>